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前期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3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前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5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30" b="1">
                <a:latin typeface="Rockwell"/>
                <a:cs typeface="Rockwell"/>
              </a:rPr>
              <a:t>3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E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087" y="1583909"/>
            <a:ext cx="26650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latin typeface="Century Gothic"/>
                <a:cs typeface="Century Gothic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950" spc="-100">
                <a:latin typeface="SimSun"/>
                <a:cs typeface="SimSun"/>
              </a:rPr>
              <a:t> </a:t>
            </a:r>
            <a:r>
              <a:rPr dirty="0" sz="1000" spc="5" b="1">
                <a:latin typeface="Century Gothic"/>
                <a:cs typeface="Century Gothic"/>
              </a:rPr>
              <a:t>1]</a:t>
            </a:r>
            <a:r>
              <a:rPr dirty="0" sz="1000" spc="125" b="1">
                <a:latin typeface="Century Gothic"/>
                <a:cs typeface="Century Gothic"/>
              </a:rPr>
              <a:t> </a:t>
            </a:r>
            <a:r>
              <a:rPr dirty="0" sz="950" spc="5">
                <a:latin typeface="SimSun"/>
                <a:cs typeface="SimSun"/>
              </a:rPr>
              <a:t>次の伝達関数のベクトル軌跡を描</a:t>
            </a:r>
            <a:r>
              <a:rPr dirty="0" sz="950" spc="-45">
                <a:latin typeface="SimSun"/>
                <a:cs typeface="SimSun"/>
              </a:rPr>
              <a:t>け</a:t>
            </a:r>
            <a:r>
              <a:rPr dirty="0" sz="950" spc="5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7087" y="177288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a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6268" y="1687544"/>
            <a:ext cx="850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9091" y="1880260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4" h="0">
                <a:moveTo>
                  <a:pt x="0" y="0"/>
                </a:moveTo>
                <a:lnTo>
                  <a:pt x="2773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96544" y="1859755"/>
            <a:ext cx="3333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22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2</a:t>
            </a:r>
            <a:r>
              <a:rPr dirty="0" sz="1000" spc="-100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7086" y="2152356"/>
            <a:ext cx="501650" cy="558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l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  <a:p>
            <a:pPr>
              <a:lnSpc>
                <a:spcPct val="100000"/>
              </a:lnSpc>
            </a:pPr>
            <a:endParaRPr sz="1000">
              <a:latin typeface="cmr10"/>
              <a:cs typeface="cmr10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90" i="1">
                <a:latin typeface="Arial"/>
                <a:cs typeface="Arial"/>
              </a:rPr>
              <a:t>−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6273" y="4535899"/>
            <a:ext cx="626110" cy="9880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dirty="0" baseline="-22222" sz="1500" spc="-15">
                <a:latin typeface="cmr10"/>
                <a:cs typeface="cmr10"/>
              </a:rPr>
              <a:t>(b)</a:t>
            </a:r>
            <a:r>
              <a:rPr dirty="0" baseline="-22222" sz="1500" spc="-30">
                <a:latin typeface="cmr10"/>
                <a:cs typeface="cmr10"/>
              </a:rPr>
              <a:t> </a:t>
            </a:r>
            <a:r>
              <a:rPr dirty="0" baseline="-22222" sz="1500" spc="30" b="0" i="1">
                <a:latin typeface="Bookman Old Style"/>
                <a:cs typeface="Bookman Old Style"/>
              </a:rPr>
              <a:t>e</a:t>
            </a:r>
            <a:r>
              <a:rPr dirty="0" sz="700" spc="20" i="1">
                <a:latin typeface="Arial"/>
                <a:cs typeface="Arial"/>
              </a:rPr>
              <a:t>−</a:t>
            </a:r>
            <a:r>
              <a:rPr dirty="0" sz="700" spc="20">
                <a:latin typeface="Eras Medium ITC"/>
                <a:cs typeface="Eras Medium ITC"/>
              </a:rPr>
              <a:t>10</a:t>
            </a:r>
            <a:r>
              <a:rPr dirty="0" sz="700" spc="20" b="0" i="1">
                <a:latin typeface="Bookman Old Style"/>
                <a:cs typeface="Bookman Old Style"/>
              </a:rPr>
              <a:t>s</a:t>
            </a:r>
            <a:endParaRPr sz="700">
              <a:latin typeface="Bookman Old Style"/>
              <a:cs typeface="Bookman Old Style"/>
            </a:endParaRPr>
          </a:p>
          <a:p>
            <a:pPr>
              <a:lnSpc>
                <a:spcPct val="100000"/>
              </a:lnSpc>
            </a:pPr>
            <a:endParaRPr sz="1200">
              <a:latin typeface="Bookman Old Style"/>
              <a:cs typeface="Bookman Old Style"/>
            </a:endParaRPr>
          </a:p>
          <a:p>
            <a:pPr marL="63500">
              <a:lnSpc>
                <a:spcPct val="100000"/>
              </a:lnSpc>
              <a:spcBef>
                <a:spcPts val="78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l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  <a:p>
            <a:pPr>
              <a:lnSpc>
                <a:spcPct val="100000"/>
              </a:lnSpc>
            </a:pPr>
            <a:endParaRPr sz="1000">
              <a:latin typeface="cmr10"/>
              <a:cs typeface="cmr10"/>
            </a:endParaRPr>
          </a:p>
          <a:p>
            <a:pPr marL="63500">
              <a:lnSpc>
                <a:spcPct val="100000"/>
              </a:lnSpc>
              <a:spcBef>
                <a:spcPts val="79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90" i="1">
                <a:latin typeface="Arial"/>
                <a:cs typeface="Arial"/>
              </a:rPr>
              <a:t>−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7075" y="7401013"/>
            <a:ext cx="1797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(c)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6842" y="7315672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02995" y="7508392"/>
            <a:ext cx="498475" cy="0"/>
          </a:xfrm>
          <a:custGeom>
            <a:avLst/>
            <a:gdLst/>
            <a:ahLst/>
            <a:cxnLst/>
            <a:rect l="l" t="t" r="r" b="b"/>
            <a:pathLst>
              <a:path w="498475" h="0">
                <a:moveTo>
                  <a:pt x="0" y="0"/>
                </a:moveTo>
                <a:lnTo>
                  <a:pt x="4983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90448" y="7487887"/>
            <a:ext cx="5245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215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7101" y="7780488"/>
            <a:ext cx="501650" cy="556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l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  <a:p>
            <a:pPr>
              <a:lnSpc>
                <a:spcPct val="100000"/>
              </a:lnSpc>
            </a:pPr>
            <a:endParaRPr sz="1000">
              <a:latin typeface="cmr10"/>
              <a:cs typeface="cmr10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90" i="1">
                <a:latin typeface="Arial"/>
                <a:cs typeface="Arial"/>
              </a:rPr>
              <a:t>−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前期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3</a:t>
            </a:r>
            <a:r>
              <a:rPr dirty="0" sz="1200" spc="-6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2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111" y="806672"/>
            <a:ext cx="193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(d)</a:t>
            </a:r>
            <a:endParaRPr sz="1000">
              <a:latin typeface="cmr10"/>
              <a:cs typeface="cmr1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0051" y="7213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6711" y="914044"/>
            <a:ext cx="937260" cy="0"/>
          </a:xfrm>
          <a:custGeom>
            <a:avLst/>
            <a:gdLst/>
            <a:ahLst/>
            <a:cxnLst/>
            <a:rect l="l" t="t" r="r" b="b"/>
            <a:pathLst>
              <a:path w="937260" h="0">
                <a:moveTo>
                  <a:pt x="0" y="0"/>
                </a:moveTo>
                <a:lnTo>
                  <a:pt x="9372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04163" y="893537"/>
            <a:ext cx="9632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215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2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)(</a:t>
            </a:r>
            <a:r>
              <a:rPr dirty="0" sz="1000" spc="215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3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7102" y="1186139"/>
            <a:ext cx="501650" cy="556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l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  <a:p>
            <a:pPr>
              <a:lnSpc>
                <a:spcPct val="100000"/>
              </a:lnSpc>
            </a:pPr>
            <a:endParaRPr sz="1000">
              <a:latin typeface="cmr10"/>
              <a:cs typeface="cmr10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90" i="1">
                <a:latin typeface="Arial"/>
                <a:cs typeface="Arial"/>
              </a:rPr>
              <a:t>−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7089" y="5511232"/>
            <a:ext cx="1797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(e)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0448" y="5425891"/>
            <a:ext cx="4572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10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95" b="0" i="1">
                <a:latin typeface="Bookman Old Style"/>
                <a:cs typeface="Bookman Old Style"/>
              </a:rPr>
              <a:t> </a:t>
            </a:r>
            <a:r>
              <a:rPr dirty="0" sz="1000" spc="21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114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02995" y="5618632"/>
            <a:ext cx="403860" cy="0"/>
          </a:xfrm>
          <a:custGeom>
            <a:avLst/>
            <a:gdLst/>
            <a:ahLst/>
            <a:cxnLst/>
            <a:rect l="l" t="t" r="r" b="b"/>
            <a:pathLst>
              <a:path w="403859" h="0">
                <a:moveTo>
                  <a:pt x="0" y="0"/>
                </a:moveTo>
                <a:lnTo>
                  <a:pt x="40386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20927" y="5598127"/>
            <a:ext cx="3676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7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0</a:t>
            </a:r>
            <a:endParaRPr sz="1000">
              <a:latin typeface="cmr10"/>
              <a:cs typeface="cmr1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7088" y="5890728"/>
            <a:ext cx="501650" cy="556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 b="0" i="1">
                <a:latin typeface="Bookman Old Style"/>
                <a:cs typeface="Bookman Old Style"/>
              </a:rPr>
              <a:t>l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  <a:p>
            <a:pPr>
              <a:lnSpc>
                <a:spcPct val="100000"/>
              </a:lnSpc>
            </a:pPr>
            <a:endParaRPr sz="1000">
              <a:latin typeface="cmr10"/>
              <a:cs typeface="cmr10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000" spc="-25" b="0" i="1">
                <a:latin typeface="Bookman Old Style"/>
                <a:cs typeface="Bookman Old Style"/>
              </a:rPr>
              <a:t>n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190" i="1">
                <a:latin typeface="Arial"/>
                <a:cs typeface="Arial"/>
              </a:rPr>
              <a:t>−</a:t>
            </a:r>
            <a:r>
              <a:rPr dirty="0" sz="1000" spc="-60" i="1">
                <a:latin typeface="Arial"/>
                <a:cs typeface="Arial"/>
              </a:rPr>
              <a:t> </a:t>
            </a:r>
            <a:r>
              <a:rPr dirty="0" sz="1000" spc="-10" b="0" i="1">
                <a:latin typeface="Bookman Old Style"/>
                <a:cs typeface="Bookman Old Style"/>
              </a:rPr>
              <a:t>m</a:t>
            </a:r>
            <a:r>
              <a:rPr dirty="0" sz="1000" spc="-25" b="0" i="1">
                <a:latin typeface="Bookman Old Style"/>
                <a:cs typeface="Bookman Old Style"/>
              </a:rPr>
              <a:t> </a:t>
            </a:r>
            <a:r>
              <a:rPr dirty="0" sz="1000" spc="-5">
                <a:latin typeface="cmr10"/>
                <a:cs typeface="cmr10"/>
              </a:rPr>
              <a:t>=</a:t>
            </a:r>
            <a:endParaRPr sz="1000">
              <a:latin typeface="cmr10"/>
              <a:cs typeface="cmr1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21CE2_s_hw03_prob.dvi</dc:title>
  <dcterms:created xsi:type="dcterms:W3CDTF">2021-04-22T23:19:31Z</dcterms:created>
  <dcterms:modified xsi:type="dcterms:W3CDTF">2021-04-22T23:19:31Z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2021-04-23T00:00:00Z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2021-04-22T00:00:00Z</vt:filetime>
  </property>
</Properties>
</file>