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6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前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6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687" y="1540340"/>
            <a:ext cx="30467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7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 spc="5">
                <a:latin typeface="SimSun"/>
                <a:cs typeface="SimSun"/>
              </a:rPr>
              <a:t>以下の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7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のボード線図を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つの </a:t>
            </a:r>
            <a:r>
              <a:rPr dirty="0" sz="950" spc="5">
                <a:latin typeface="SimSun"/>
                <a:cs typeface="SimSun"/>
              </a:rPr>
              <a:t>図に重ねて描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3713" y="19786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93951" y="217134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7655" y="206397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75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55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1746" sz="1050" spc="-7">
                <a:latin typeface="Eras Medium ITC"/>
                <a:cs typeface="Eras Medium ITC"/>
              </a:rPr>
              <a:t>2</a:t>
            </a:r>
            <a:r>
              <a:rPr dirty="0" baseline="-31746" sz="1050">
                <a:latin typeface="Eras Medium ITC"/>
                <a:cs typeface="Eras Medium ITC"/>
              </a:rPr>
              <a:t> </a:t>
            </a:r>
            <a:r>
              <a:rPr dirty="0" baseline="-31746" sz="1050" spc="-112">
                <a:latin typeface="Eras Medium ITC"/>
                <a:cs typeface="Eras Medium ITC"/>
              </a:rPr>
              <a:t> </a:t>
            </a:r>
            <a:r>
              <a:rPr dirty="0" baseline="-38888" sz="1500" spc="-7">
                <a:latin typeface="cmr10"/>
                <a:cs typeface="cmr10"/>
              </a:rPr>
              <a:t>+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8888" sz="1500" spc="-127" b="0" i="1">
                <a:latin typeface="Bookman Old Style"/>
                <a:cs typeface="Bookman Old Style"/>
              </a:rPr>
              <a:t> </a:t>
            </a:r>
            <a:r>
              <a:rPr dirty="0" baseline="-38888" sz="1500" spc="322">
                <a:latin typeface="cmr10"/>
                <a:cs typeface="cmr10"/>
              </a:rPr>
              <a:t>+</a:t>
            </a:r>
            <a:r>
              <a:rPr dirty="0" baseline="-38888" sz="1500" spc="-7">
                <a:latin typeface="cmr10"/>
                <a:cs typeface="cmr10"/>
              </a:rPr>
              <a:t>1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1715" y="2294096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10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93951" y="2486812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57657" y="237943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7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55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1746" sz="1050" spc="-7">
                <a:latin typeface="Eras Medium ITC"/>
                <a:cs typeface="Eras Medium ITC"/>
              </a:rPr>
              <a:t>2</a:t>
            </a:r>
            <a:r>
              <a:rPr dirty="0" baseline="-31746" sz="1050">
                <a:latin typeface="Eras Medium ITC"/>
                <a:cs typeface="Eras Medium ITC"/>
              </a:rPr>
              <a:t> </a:t>
            </a:r>
            <a:r>
              <a:rPr dirty="0" baseline="-31746" sz="1050" spc="-112">
                <a:latin typeface="Eras Medium ITC"/>
                <a:cs typeface="Eras Medium ITC"/>
              </a:rPr>
              <a:t> </a:t>
            </a:r>
            <a:r>
              <a:rPr dirty="0" baseline="-38888" sz="1500" spc="-7">
                <a:latin typeface="cmr10"/>
                <a:cs typeface="cmr10"/>
              </a:rPr>
              <a:t>+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8888" sz="1500" spc="-127" b="0" i="1">
                <a:latin typeface="Bookman Old Style"/>
                <a:cs typeface="Bookman Old Style"/>
              </a:rPr>
              <a:t> </a:t>
            </a:r>
            <a:r>
              <a:rPr dirty="0" baseline="-38888" sz="1500" spc="322">
                <a:latin typeface="cmr10"/>
                <a:cs typeface="cmr10"/>
              </a:rPr>
              <a:t>+</a:t>
            </a:r>
            <a:r>
              <a:rPr dirty="0" baseline="-38888" sz="1500" spc="-7">
                <a:latin typeface="cmr10"/>
                <a:cs typeface="cmr10"/>
              </a:rPr>
              <a:t>1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881627" y="1540340"/>
            <a:ext cx="304990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15">
                <a:latin typeface="SimSun"/>
                <a:cs typeface="SimSun"/>
              </a:rPr>
              <a:t>問</a:t>
            </a:r>
            <a:r>
              <a:rPr dirty="0" sz="950" spc="5">
                <a:latin typeface="SimSun"/>
                <a:cs typeface="SimSun"/>
              </a:rPr>
              <a:t>題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 spc="15">
                <a:latin typeface="SimSun"/>
                <a:cs typeface="SimSun"/>
              </a:rPr>
              <a:t>以下</a:t>
            </a:r>
            <a:r>
              <a:rPr dirty="0" sz="950" spc="5">
                <a:latin typeface="SimSun"/>
                <a:cs typeface="SimSun"/>
              </a:rPr>
              <a:t>の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7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7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のボード線図</a:t>
            </a:r>
            <a:r>
              <a:rPr dirty="0" sz="950" spc="5">
                <a:latin typeface="SimSun"/>
                <a:cs typeface="SimSun"/>
              </a:rPr>
              <a:t>を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6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つの </a:t>
            </a:r>
            <a:r>
              <a:rPr dirty="0" sz="950" spc="5">
                <a:latin typeface="SimSun"/>
                <a:cs typeface="SimSun"/>
              </a:rPr>
              <a:t>図に重ねて描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11345" y="1978630"/>
            <a:ext cx="4584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10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23891" y="2171344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389120" y="2063970"/>
            <a:ext cx="946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1000" spc="-25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8888" sz="1500" spc="-127" b="0" i="1">
                <a:latin typeface="Bookman Old Style"/>
                <a:cs typeface="Bookman Old Style"/>
              </a:rPr>
              <a:t> </a:t>
            </a:r>
            <a:r>
              <a:rPr dirty="0" baseline="-38888" sz="1500" spc="-7">
                <a:latin typeface="cmr10"/>
                <a:cs typeface="cmr10"/>
              </a:rPr>
              <a:t>+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r>
              <a:rPr dirty="0" baseline="-38888" sz="1500">
                <a:latin typeface="cmr10"/>
                <a:cs typeface="cmr10"/>
              </a:rPr>
              <a:t>1</a:t>
            </a:r>
            <a:r>
              <a:rPr dirty="0" baseline="-38888" sz="1500" spc="-7">
                <a:latin typeface="cmr10"/>
                <a:cs typeface="cmr10"/>
              </a:rPr>
              <a:t>0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43343" y="2294096"/>
            <a:ext cx="366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0</a:t>
            </a:r>
            <a:endParaRPr sz="1000">
              <a:latin typeface="cmr10"/>
              <a:cs typeface="cmr1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23891" y="248681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89123" y="2379430"/>
            <a:ext cx="1005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55">
                <a:latin typeface="cmr10"/>
                <a:cs typeface="cmr10"/>
              </a:rPr>
              <a:t> </a:t>
            </a:r>
            <a:r>
              <a:rPr dirty="0" baseline="-38888" sz="1500">
                <a:latin typeface="cmr10"/>
                <a:cs typeface="cmr10"/>
              </a:rPr>
              <a:t>10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8888" sz="1500" spc="-127" b="0" i="1">
                <a:latin typeface="Bookman Old Style"/>
                <a:cs typeface="Bookman Old Style"/>
              </a:rPr>
              <a:t> </a:t>
            </a:r>
            <a:r>
              <a:rPr dirty="0" baseline="-38888" sz="1500" spc="322">
                <a:latin typeface="cmr10"/>
                <a:cs typeface="cmr10"/>
              </a:rPr>
              <a:t>+</a:t>
            </a:r>
            <a:r>
              <a:rPr dirty="0" baseline="-38888" sz="1500" spc="-7">
                <a:latin typeface="cmr10"/>
                <a:cs typeface="cmr10"/>
              </a:rPr>
              <a:t>1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endParaRPr baseline="-38888" sz="15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6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2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111" y="738083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3]</a:t>
            </a:r>
            <a:r>
              <a:rPr dirty="0" sz="1000" b="1">
                <a:latin typeface="Cambria"/>
                <a:cs typeface="Cambria"/>
              </a:rPr>
              <a:t>   </a:t>
            </a:r>
            <a:r>
              <a:rPr dirty="0" sz="1000" spc="105" b="1">
                <a:latin typeface="Cambria"/>
                <a:cs typeface="Cambria"/>
              </a:rPr>
              <a:t> </a:t>
            </a:r>
            <a:r>
              <a:rPr dirty="0" sz="950" spc="5">
                <a:latin typeface="SimSun"/>
                <a:cs typeface="SimSun"/>
              </a:rPr>
              <a:t>以下の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のボード線図を描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072" y="1050509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b="0" i="1">
                <a:latin typeface="Bookman Old Style"/>
                <a:cs typeface="Bookman Old Style"/>
              </a:rPr>
              <a:t>G</a:t>
            </a:r>
            <a:r>
              <a:rPr dirty="0" sz="1000" spc="40">
                <a:latin typeface="cmr10"/>
                <a:cs typeface="cmr10"/>
              </a:rPr>
              <a:t>(</a:t>
            </a:r>
            <a:r>
              <a:rPr dirty="0" sz="1000" spc="40" b="0" i="1">
                <a:latin typeface="Bookman Old Style"/>
                <a:cs typeface="Bookman Old Style"/>
              </a:rPr>
              <a:t>s</a:t>
            </a:r>
            <a:r>
              <a:rPr dirty="0" sz="1000" spc="4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0707" y="965168"/>
            <a:ext cx="330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84579" y="1157884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46632" y="1137379"/>
            <a:ext cx="633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baseline="23809" sz="1050" spc="60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10)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07028" y="738091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4]</a:t>
            </a:r>
            <a:r>
              <a:rPr dirty="0" sz="1000" b="1">
                <a:latin typeface="Cambria"/>
                <a:cs typeface="Cambria"/>
              </a:rPr>
              <a:t>   </a:t>
            </a:r>
            <a:r>
              <a:rPr dirty="0" sz="1000" spc="105" b="1">
                <a:latin typeface="Cambria"/>
                <a:cs typeface="Cambria"/>
              </a:rPr>
              <a:t> </a:t>
            </a:r>
            <a:r>
              <a:rPr dirty="0" sz="950" spc="5">
                <a:latin typeface="SimSun"/>
                <a:cs typeface="SimSun"/>
              </a:rPr>
              <a:t>以下の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のボード線図を描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0011" y="1029174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b="0" i="1">
                <a:latin typeface="Bookman Old Style"/>
                <a:cs typeface="Bookman Old Style"/>
              </a:rPr>
              <a:t>G</a:t>
            </a:r>
            <a:r>
              <a:rPr dirty="0" sz="1000" spc="40">
                <a:latin typeface="cmr10"/>
                <a:cs typeface="cmr10"/>
              </a:rPr>
              <a:t>(</a:t>
            </a:r>
            <a:r>
              <a:rPr dirty="0" sz="1000" spc="40" b="0" i="1">
                <a:latin typeface="Bookman Old Style"/>
                <a:cs typeface="Bookman Old Style"/>
              </a:rPr>
              <a:t>s</a:t>
            </a:r>
            <a:r>
              <a:rPr dirty="0" sz="1000" spc="4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9919" y="943833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14519" y="1136548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601971" y="1116043"/>
            <a:ext cx="842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10)</a:t>
            </a:r>
            <a:endParaRPr sz="10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6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3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687" y="692912"/>
            <a:ext cx="3049905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9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15">
                <a:latin typeface="SimSun"/>
                <a:cs typeface="SimSun"/>
              </a:rPr>
              <a:t>問</a:t>
            </a:r>
            <a:r>
              <a:rPr dirty="0" sz="950" spc="5">
                <a:latin typeface="SimSun"/>
                <a:cs typeface="SimSun"/>
              </a:rPr>
              <a:t>題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5]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 spc="15">
                <a:latin typeface="SimSun"/>
                <a:cs typeface="SimSun"/>
              </a:rPr>
              <a:t>以下</a:t>
            </a:r>
            <a:r>
              <a:rPr dirty="0" sz="950" spc="5">
                <a:latin typeface="SimSun"/>
                <a:cs typeface="SimSun"/>
              </a:rPr>
              <a:t>の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60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25" b="0" i="1">
                <a:latin typeface="Bookman Old Style"/>
                <a:cs typeface="Bookman Old Style"/>
              </a:rPr>
              <a:t>,</a:t>
            </a:r>
            <a:r>
              <a:rPr dirty="0" sz="1000" b="0" i="1">
                <a:latin typeface="Bookman Old Style"/>
                <a:cs typeface="Bookman Old Style"/>
              </a:rPr>
              <a:t> 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7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7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のボード線図</a:t>
            </a:r>
            <a:r>
              <a:rPr dirty="0" sz="950" spc="5">
                <a:latin typeface="SimSun"/>
                <a:cs typeface="SimSun"/>
              </a:rPr>
              <a:t>を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6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つの </a:t>
            </a:r>
            <a:r>
              <a:rPr dirty="0" sz="950" spc="5">
                <a:latin typeface="SimSun"/>
                <a:cs typeface="SimSun"/>
              </a:rPr>
              <a:t>図に重ねて描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7039" y="1134333"/>
            <a:ext cx="302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93951" y="1327048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57655" y="1219674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G</a:t>
            </a:r>
            <a:r>
              <a:rPr dirty="0" baseline="-11904" sz="1050" spc="75">
                <a:latin typeface="Eras Medium ITC"/>
                <a:cs typeface="Eras Medium ITC"/>
              </a:rPr>
              <a:t>1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55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1746" sz="1050" spc="-7">
                <a:latin typeface="Eras Medium ITC"/>
                <a:cs typeface="Eras Medium ITC"/>
              </a:rPr>
              <a:t>2</a:t>
            </a:r>
            <a:r>
              <a:rPr dirty="0" baseline="-31746" sz="1050">
                <a:latin typeface="Eras Medium ITC"/>
                <a:cs typeface="Eras Medium ITC"/>
              </a:rPr>
              <a:t> </a:t>
            </a:r>
            <a:r>
              <a:rPr dirty="0" baseline="-31746" sz="1050" spc="-112">
                <a:latin typeface="Eras Medium ITC"/>
                <a:cs typeface="Eras Medium ITC"/>
              </a:rPr>
              <a:t> </a:t>
            </a:r>
            <a:r>
              <a:rPr dirty="0" baseline="-38888" sz="1500" spc="-7">
                <a:latin typeface="cmr10"/>
                <a:cs typeface="cmr10"/>
              </a:rPr>
              <a:t>+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r>
              <a:rPr dirty="0" baseline="-38888" sz="1500" spc="-112" b="0" i="1">
                <a:latin typeface="Bookman Old Style"/>
                <a:cs typeface="Bookman Old Style"/>
              </a:rPr>
              <a:t>s</a:t>
            </a:r>
            <a:r>
              <a:rPr dirty="0" baseline="-38888" sz="1500" spc="-127" b="0" i="1">
                <a:latin typeface="Bookman Old Style"/>
                <a:cs typeface="Bookman Old Style"/>
              </a:rPr>
              <a:t> </a:t>
            </a:r>
            <a:r>
              <a:rPr dirty="0" baseline="-38888" sz="1500" spc="322">
                <a:latin typeface="cmr10"/>
                <a:cs typeface="cmr10"/>
              </a:rPr>
              <a:t>+</a:t>
            </a:r>
            <a:r>
              <a:rPr dirty="0" baseline="-38888" sz="1500" spc="-7">
                <a:latin typeface="cmr10"/>
                <a:cs typeface="cmr10"/>
              </a:rPr>
              <a:t>1</a:t>
            </a:r>
            <a:r>
              <a:rPr dirty="0" baseline="-38888" sz="1500" spc="-172">
                <a:latin typeface="cmr10"/>
                <a:cs typeface="cmr10"/>
              </a:rPr>
              <a:t>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2116" y="1589864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Eras Medium ITC"/>
                <a:cs typeface="Eras Medium ITC"/>
              </a:rPr>
              <a:t>2</a:t>
            </a:r>
            <a:endParaRPr sz="700">
              <a:latin typeface="Eras Medium ITC"/>
              <a:cs typeface="Eras Medium IT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057" y="1448278"/>
            <a:ext cx="1072515" cy="262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0540">
              <a:lnSpc>
                <a:spcPts val="935"/>
              </a:lnSpc>
              <a:spcBef>
                <a:spcPts val="95"/>
              </a:spcBef>
              <a:tabLst>
                <a:tab pos="1059180" algn="l"/>
              </a:tabLst>
            </a:pP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0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cmr10"/>
                <a:cs typeface="cmr10"/>
              </a:rPr>
              <a:t>1</a:t>
            </a:r>
            <a:r>
              <a:rPr dirty="0" u="sng" sz="1000" spc="-114">
                <a:uFill>
                  <a:solidFill>
                    <a:srgbClr val="000000"/>
                  </a:solidFill>
                </a:uFill>
                <a:latin typeface="cmr10"/>
                <a:cs typeface="cmr10"/>
              </a:rPr>
              <a:t> </a:t>
            </a:r>
            <a:r>
              <a:rPr dirty="0" u="sng" sz="1000" spc="19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−</a:t>
            </a:r>
            <a:r>
              <a:rPr dirty="0" u="sng" sz="1000" spc="-6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75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s</a:t>
            </a:r>
            <a:r>
              <a:rPr dirty="0" u="sng" sz="100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	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ts val="935"/>
              </a:lnSpc>
            </a:pPr>
            <a:r>
              <a:rPr dirty="0" sz="1000" spc="20" b="0" i="1">
                <a:latin typeface="Bookman Old Style"/>
                <a:cs typeface="Bookman Old Style"/>
              </a:rPr>
              <a:t>G</a:t>
            </a:r>
            <a:r>
              <a:rPr dirty="0" sz="1000" spc="90" b="0" i="1">
                <a:latin typeface="Bookman Old Style"/>
                <a:cs typeface="Bookman Old Style"/>
              </a:rPr>
              <a:t> </a:t>
            </a:r>
            <a:r>
              <a:rPr dirty="0" sz="1000" spc="50">
                <a:latin typeface="cmr10"/>
                <a:cs typeface="cmr10"/>
              </a:rPr>
              <a:t>(</a:t>
            </a:r>
            <a:r>
              <a:rPr dirty="0" sz="1000" spc="50" b="0" i="1">
                <a:latin typeface="Bookman Old Style"/>
                <a:cs typeface="Bookman Old Style"/>
              </a:rPr>
              <a:t>s</a:t>
            </a:r>
            <a:r>
              <a:rPr dirty="0" sz="1000" spc="5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6003" y="1620485"/>
            <a:ext cx="6527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baseline="23809" sz="1050" spc="-7">
                <a:latin typeface="Eras Medium ITC"/>
                <a:cs typeface="Eras Medium ITC"/>
              </a:rPr>
              <a:t>2</a:t>
            </a:r>
            <a:r>
              <a:rPr dirty="0" baseline="23809" sz="1050" spc="-7">
                <a:latin typeface="Eras Medium ITC"/>
                <a:cs typeface="Eras Medium ITC"/>
              </a:rPr>
              <a:t> </a:t>
            </a:r>
            <a:r>
              <a:rPr dirty="0" baseline="23809" sz="1050" spc="-112">
                <a:latin typeface="Eras Medium ITC"/>
                <a:cs typeface="Eras Medium ITC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21CE2_s_hw06_prob.dvi</dc:title>
  <dcterms:created xsi:type="dcterms:W3CDTF">2021-05-27T12:29:45Z</dcterms:created>
  <dcterms:modified xsi:type="dcterms:W3CDTF">2021-05-27T12:29:45Z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2021-05-27T00:00:00Z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2021-05-27T00:00:00Z</vt:filetime>
  </property>
</Properties>
</file>